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AD637-DE08-42C6-A078-C48B25ACC3B6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52262-295F-464A-937E-67C34D06A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38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9BA9F-5436-4303-A42A-AAE587E230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67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9BA9F-5436-4303-A42A-AAE587E230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29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9BA9F-5436-4303-A42A-AAE587E230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0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2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99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47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3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3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4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7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8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9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07785-20C0-4BCD-BF83-683845B2CC3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95D5B-9845-45BB-BEAC-E23A84A67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2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87933" y="5464725"/>
            <a:ext cx="4198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i="1" dirty="0" smtClean="0">
                <a:solidFill>
                  <a:srgbClr val="00B050"/>
                </a:solidFill>
              </a:rPr>
              <a:t>স্বাগতম</a:t>
            </a:r>
            <a:endParaRPr lang="en-US" sz="8000" b="1" i="1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32" y="194240"/>
            <a:ext cx="3717101" cy="63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3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12" y="594468"/>
            <a:ext cx="859020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 পরিচয়</a:t>
            </a: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মোঃআশাদুল ইসলাম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শিক্ষক(গনিত ও সাধারণ বিজ্ঞান)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নগরকুসুম্বী উচ্চ বিদ্যালয়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নওগাঁ সদর নওগাঁ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আইডি নং-  ০৬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১৬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৩৭৭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6" t="21083" r="21899" b="26141"/>
          <a:stretch/>
        </p:blipFill>
        <p:spPr>
          <a:xfrm>
            <a:off x="9205851" y="0"/>
            <a:ext cx="2986149" cy="2950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169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36178" y="1785990"/>
            <a:ext cx="36013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i="1" dirty="0">
                <a:solidFill>
                  <a:srgbClr val="002060"/>
                </a:solidFill>
              </a:rPr>
              <a:t>শ্রেণিঃ </a:t>
            </a:r>
            <a:r>
              <a:rPr lang="bn-BD" sz="5400" i="1" dirty="0" smtClean="0">
                <a:solidFill>
                  <a:srgbClr val="002060"/>
                </a:solidFill>
              </a:rPr>
              <a:t>  ৯ম</a:t>
            </a:r>
            <a:endParaRPr lang="en-US" sz="5400" i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36178" y="2770815"/>
            <a:ext cx="38523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i="1" dirty="0">
                <a:solidFill>
                  <a:srgbClr val="002060"/>
                </a:solidFill>
              </a:rPr>
              <a:t>বিষয়ঃ </a:t>
            </a:r>
            <a:r>
              <a:rPr lang="bn-BD" sz="4800" i="1" dirty="0" smtClean="0">
                <a:solidFill>
                  <a:srgbClr val="002060"/>
                </a:solidFill>
              </a:rPr>
              <a:t>  গণিত</a:t>
            </a:r>
            <a:endParaRPr lang="bn-BD" sz="4800" i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18791" y="3605642"/>
            <a:ext cx="34419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i="1" dirty="0" smtClean="0">
                <a:solidFill>
                  <a:srgbClr val="002060"/>
                </a:solidFill>
              </a:rPr>
              <a:t>অধ্যায়ঃ  ৯</a:t>
            </a:r>
            <a:r>
              <a:rPr lang="en-US" sz="4800" i="1" dirty="0">
                <a:solidFill>
                  <a:srgbClr val="002060"/>
                </a:solidFill>
              </a:rPr>
              <a:t>.</a:t>
            </a:r>
            <a:r>
              <a:rPr lang="bn-BD" sz="4800" i="1" dirty="0">
                <a:solidFill>
                  <a:srgbClr val="002060"/>
                </a:solidFill>
              </a:rPr>
              <a:t>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3092" y="4401560"/>
            <a:ext cx="8488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i="1" dirty="0" smtClean="0">
                <a:solidFill>
                  <a:srgbClr val="002060"/>
                </a:solidFill>
              </a:rPr>
              <a:t>ত্রিকোণমিতি</a:t>
            </a:r>
            <a:endParaRPr lang="en-US" sz="5400" i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54580" y="187791"/>
            <a:ext cx="3966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i="1" dirty="0" smtClean="0">
                <a:solidFill>
                  <a:srgbClr val="00B050"/>
                </a:solidFill>
              </a:rPr>
              <a:t>পাঠ পরিচিতি</a:t>
            </a:r>
            <a:endParaRPr lang="en-US" sz="5400" b="1" i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54580" y="5270874"/>
            <a:ext cx="5242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i="1" dirty="0" smtClean="0">
                <a:solidFill>
                  <a:srgbClr val="002060"/>
                </a:solidFill>
              </a:rPr>
              <a:t>সময়ঃ  ৫০ মিনিট</a:t>
            </a:r>
            <a:endParaRPr lang="en-US" sz="5400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8791" y="6159125"/>
            <a:ext cx="5087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i="1" dirty="0" smtClean="0">
                <a:solidFill>
                  <a:srgbClr val="002060"/>
                </a:solidFill>
              </a:rPr>
              <a:t>তারিখঃ      ১৭-০২-২০১৪</a:t>
            </a:r>
            <a:endParaRPr lang="en-US" sz="3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553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0" y="1030957"/>
            <a:ext cx="3477297" cy="2841157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8654603" y="1070564"/>
            <a:ext cx="3434114" cy="278037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32231" y="1061801"/>
            <a:ext cx="3004676" cy="284115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89893" y="4535173"/>
            <a:ext cx="173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ত্রিভুজ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634569" y="4535173"/>
            <a:ext cx="178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বর্গ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7274670" y="4623483"/>
            <a:ext cx="4814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(</a:t>
            </a:r>
            <a:r>
              <a:rPr lang="bn-BD" sz="3600" dirty="0" smtClean="0"/>
              <a:t>সমোকণী ত্রিভুজ</a:t>
            </a:r>
            <a:r>
              <a:rPr lang="en-US" sz="3600" dirty="0"/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44589" y="1291811"/>
            <a:ext cx="890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 লম্ব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10017015" y="3939248"/>
            <a:ext cx="142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ভূমি</a:t>
            </a:r>
            <a:endParaRPr lang="en-US" sz="3600" dirty="0"/>
          </a:p>
        </p:txBody>
      </p:sp>
      <p:sp>
        <p:nvSpPr>
          <p:cNvPr id="35" name="TextBox 34"/>
          <p:cNvSpPr txBox="1"/>
          <p:nvPr/>
        </p:nvSpPr>
        <p:spPr>
          <a:xfrm>
            <a:off x="10047443" y="1805205"/>
            <a:ext cx="2083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অতিভুজ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8654603" y="3534752"/>
            <a:ext cx="625875" cy="31618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2" grpId="0"/>
      <p:bldP spid="16" grpId="0"/>
      <p:bldP spid="17" grpId="0"/>
      <p:bldP spid="31" grpId="0"/>
      <p:bldP spid="33" grpId="0"/>
      <p:bldP spid="35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2818" y="2670449"/>
            <a:ext cx="115391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bn-BD" sz="4400" dirty="0" smtClean="0">
              <a:solidFill>
                <a:srgbClr val="0070C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0070C0"/>
                </a:solidFill>
              </a:rPr>
              <a:t>ত্রিকোণমিতি অনুপাতগুলোর মধ্যে সম্পর্ক ।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84948" y="1538876"/>
            <a:ext cx="48632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solidFill>
                  <a:srgbClr val="00B0F0"/>
                </a:solidFill>
              </a:rPr>
              <a:t>আজকের পাঠ</a:t>
            </a:r>
          </a:p>
        </p:txBody>
      </p:sp>
    </p:spTree>
    <p:extLst>
      <p:ext uri="{BB962C8B-B14F-4D97-AF65-F5344CB8AC3E}">
        <p14:creationId xmlns:p14="http://schemas.microsoft.com/office/powerpoint/2010/main" val="269710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10559" y="56957"/>
            <a:ext cx="44524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i="1" dirty="0">
                <a:solidFill>
                  <a:srgbClr val="002060"/>
                </a:solidFill>
              </a:rPr>
              <a:t>শিখনফল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789" y="1306763"/>
            <a:ext cx="9684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solidFill>
                  <a:srgbClr val="002060"/>
                </a:solidFill>
              </a:rPr>
              <a:t>আজকের পাঠ শেষে শিক্ষার্থীরা –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464237"/>
            <a:ext cx="11403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4000" dirty="0">
                <a:solidFill>
                  <a:srgbClr val="002060"/>
                </a:solidFill>
              </a:rPr>
              <a:t>আয়ত,বর্গ,সমকোণী ত্রিভুজ সম্পর্কে বলতে পারবে।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-103754" y="3679273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4000" dirty="0">
                <a:solidFill>
                  <a:srgbClr val="002060"/>
                </a:solidFill>
              </a:rPr>
              <a:t>ত্রিকোণমিতি অনুপাত গুলোর মধ্যে সস্পর্ক বের করতে পারবে 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168668"/>
            <a:ext cx="11873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আতিভুজের মান বের করতে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5349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475" y="5103674"/>
            <a:ext cx="99082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সমধানঃ যে ত্রিভুজের একটি </a:t>
            </a:r>
            <a:r>
              <a:rPr lang="bn-BD" sz="4000" dirty="0"/>
              <a:t>কোণ  </a:t>
            </a:r>
            <a:r>
              <a:rPr lang="bn-BD" sz="4000" dirty="0" smtClean="0"/>
              <a:t>৯০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bn-BD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                        সমোকণী </a:t>
            </a:r>
            <a:r>
              <a:rPr lang="bn-BD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ত্রিভুজ বলে </a:t>
            </a:r>
            <a:r>
              <a:rPr lang="bn-BD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5400" dirty="0"/>
          </a:p>
        </p:txBody>
      </p:sp>
      <p:sp>
        <p:nvSpPr>
          <p:cNvPr id="4" name="Rectangle 3"/>
          <p:cNvSpPr/>
          <p:nvPr/>
        </p:nvSpPr>
        <p:spPr>
          <a:xfrm>
            <a:off x="498475" y="3171141"/>
            <a:ext cx="82415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BD" sz="4800" dirty="0">
                <a:solidFill>
                  <a:srgbClr val="002060"/>
                </a:solidFill>
              </a:rPr>
              <a:t>সমকোণী ত্রিভুজ কাকে বলে </a:t>
            </a:r>
            <a:r>
              <a:rPr lang="bn-BD" sz="4800" dirty="0" smtClean="0">
                <a:solidFill>
                  <a:srgbClr val="002060"/>
                </a:solidFill>
              </a:rPr>
              <a:t>?</a:t>
            </a:r>
            <a:endParaRPr lang="bn-BD" sz="4800" dirty="0">
              <a:solidFill>
                <a:srgbClr val="002060"/>
              </a:solidFill>
            </a:endParaRPr>
          </a:p>
          <a:p>
            <a:pPr algn="ctr"/>
            <a:r>
              <a:rPr lang="en-US" sz="4800" dirty="0" smtClean="0">
                <a:solidFill>
                  <a:srgbClr val="002060"/>
                </a:solidFill>
              </a:rPr>
              <a:t>(</a:t>
            </a:r>
            <a:r>
              <a:rPr lang="bn-BD" sz="4800" dirty="0" smtClean="0">
                <a:solidFill>
                  <a:srgbClr val="002060"/>
                </a:solidFill>
              </a:rPr>
              <a:t> </a:t>
            </a:r>
            <a:r>
              <a:rPr lang="bn-BD" sz="4800" dirty="0">
                <a:solidFill>
                  <a:srgbClr val="002060"/>
                </a:solidFill>
              </a:rPr>
              <a:t>একক কাজ</a:t>
            </a:r>
            <a:r>
              <a:rPr lang="en-US" sz="4800" dirty="0">
                <a:solidFill>
                  <a:srgbClr val="002060"/>
                </a:solidFill>
              </a:rPr>
              <a:t>)</a:t>
            </a:r>
            <a:endParaRPr lang="bn-BD" sz="4800" dirty="0">
              <a:solidFill>
                <a:srgbClr val="002060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4735773" y="86232"/>
            <a:ext cx="2661977" cy="2157675"/>
          </a:xfrm>
          <a:prstGeom prst="rtTriangle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555923" y="2368681"/>
            <a:ext cx="164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ত্রিভুজ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946063" y="4094470"/>
            <a:ext cx="335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</a:rPr>
              <a:t>সময়ঃ ২ মিনিট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35773" y="1869743"/>
            <a:ext cx="716839" cy="37416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50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932156"/>
              </p:ext>
            </p:extLst>
          </p:nvPr>
        </p:nvGraphicFramePr>
        <p:xfrm>
          <a:off x="8456684" y="530844"/>
          <a:ext cx="353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Packager Shell Object" showAsIcon="1" r:id="rId3" imgW="3531240" imgH="685800" progId="Package">
                  <p:embed/>
                </p:oleObj>
              </mc:Choice>
              <mc:Fallback>
                <p:oleObj name="Packager Shell Object" showAsIcon="1" r:id="rId3" imgW="353124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56684" y="530844"/>
                        <a:ext cx="35306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7546" y="1883391"/>
            <a:ext cx="114777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পিথাগোরাসে উপপাদ্যঃ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সমকোণী ত্রিভুজের অতিভুজের উপর অঙ্কিত বর্গক্ষেত্র অপর দুই বাহুর উপর অঙ্কিত বর্গক্ষেত্রদ্বয়ের সমষ্টির সমান ।</a:t>
            </a:r>
          </a:p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অর্থাৎ লম্ব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±</a:t>
            </a: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ভূমি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±=</a:t>
            </a: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অতিভুজ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±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6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 flipH="1">
            <a:off x="3657601" y="1429555"/>
            <a:ext cx="4251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 </a:t>
            </a:r>
            <a:r>
              <a:rPr lang="bn-BD" sz="3600" dirty="0" smtClean="0">
                <a:solidFill>
                  <a:schemeClr val="accent5"/>
                </a:solidFill>
              </a:rPr>
              <a:t>লম্ব</a:t>
            </a:r>
            <a:endParaRPr lang="en-US" sz="3600" dirty="0">
              <a:solidFill>
                <a:schemeClr val="accent5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14218" y="3298630"/>
            <a:ext cx="142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5"/>
                </a:solidFill>
              </a:rPr>
              <a:t>ভূমি</a:t>
            </a:r>
            <a:endParaRPr lang="en-US" sz="3600" dirty="0">
              <a:solidFill>
                <a:schemeClr val="accent5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37340" y="1406769"/>
            <a:ext cx="1961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5"/>
                </a:solidFill>
              </a:rPr>
              <a:t>অতিভুজ</a:t>
            </a:r>
            <a:endParaRPr lang="en-US" sz="3600" dirty="0">
              <a:solidFill>
                <a:schemeClr val="accent5"/>
              </a:solidFill>
            </a:endParaRPr>
          </a:p>
        </p:txBody>
      </p:sp>
      <p:sp>
        <p:nvSpPr>
          <p:cNvPr id="39" name="Right Triangle 38"/>
          <p:cNvSpPr/>
          <p:nvPr/>
        </p:nvSpPr>
        <p:spPr>
          <a:xfrm>
            <a:off x="4724773" y="268961"/>
            <a:ext cx="2921949" cy="2921949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155531" y="1917862"/>
            <a:ext cx="61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7027" y="3213742"/>
            <a:ext cx="69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5303" y="4074751"/>
            <a:ext cx="11277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rgbClr val="00B050"/>
                </a:solidFill>
              </a:rPr>
              <a:t>অতিভুজের মান বের কর ?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6422" y="5326541"/>
            <a:ext cx="4131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</a:rPr>
              <a:t>(</a:t>
            </a:r>
            <a:r>
              <a:rPr lang="bn-BD" sz="4800" dirty="0" smtClean="0">
                <a:solidFill>
                  <a:srgbClr val="002060"/>
                </a:solidFill>
              </a:rPr>
              <a:t>জোড়ায় কাজ)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1504" y="1917862"/>
            <a:ext cx="805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accent5"/>
                </a:solidFill>
              </a:rPr>
              <a:t>?</a:t>
            </a:r>
            <a:endParaRPr lang="en-US" sz="3600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88182" y="5381417"/>
            <a:ext cx="317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</a:rPr>
              <a:t>সময়ঃ ৫ মিনিট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2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9" grpId="0" animBg="1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7048" y="877334"/>
            <a:ext cx="955343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 </a:t>
            </a:r>
            <a:endParaRPr lang="bn-BD" sz="5400" dirty="0" smtClean="0"/>
          </a:p>
          <a:p>
            <a:r>
              <a:rPr lang="bn-BD" sz="5400" dirty="0" smtClean="0">
                <a:solidFill>
                  <a:srgbClr val="00B050"/>
                </a:solidFill>
              </a:rPr>
              <a:t>লম্ব²</a:t>
            </a:r>
            <a:r>
              <a:rPr lang="en-US" sz="5400" dirty="0" smtClean="0">
                <a:solidFill>
                  <a:srgbClr val="00B050"/>
                </a:solidFill>
              </a:rPr>
              <a:t>+</a:t>
            </a:r>
            <a:r>
              <a:rPr lang="bn-BD" sz="5400" dirty="0" smtClean="0">
                <a:solidFill>
                  <a:srgbClr val="00B050"/>
                </a:solidFill>
              </a:rPr>
              <a:t>ভূমি²</a:t>
            </a:r>
            <a:r>
              <a:rPr lang="en-US" sz="5400" dirty="0" smtClean="0">
                <a:solidFill>
                  <a:srgbClr val="00B050"/>
                </a:solidFill>
              </a:rPr>
              <a:t>=</a:t>
            </a:r>
            <a:r>
              <a:rPr lang="bn-BD" sz="5400" dirty="0" smtClean="0">
                <a:solidFill>
                  <a:srgbClr val="00B050"/>
                </a:solidFill>
              </a:rPr>
              <a:t>অতিভুজ²</a:t>
            </a:r>
            <a:endParaRPr lang="en-US" sz="5400" dirty="0">
              <a:solidFill>
                <a:srgbClr val="00B050"/>
              </a:solidFill>
            </a:endParaRPr>
          </a:p>
          <a:p>
            <a:r>
              <a:rPr lang="bn-BD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 </a:t>
            </a:r>
            <a:r>
              <a:rPr lang="bn-BD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3²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BD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অতিভুজ²</a:t>
            </a:r>
            <a:endParaRPr lang="en-US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bn-BD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16+ 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BD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অতিভুজ²</a:t>
            </a:r>
            <a:endParaRPr lang="en-US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bn-BD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অতিভুজ²= 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en-US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বা,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অতিভুজ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√25</a:t>
            </a:r>
          </a:p>
          <a:p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অতএব</a:t>
            </a:r>
            <a:r>
              <a:rPr lang="bn-BD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অতিভুজ = 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7048" y="0"/>
            <a:ext cx="84889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00B0F0"/>
                </a:solidFill>
              </a:rPr>
              <a:t>সমাধানঃ</a:t>
            </a:r>
            <a:endParaRPr lang="en-US" sz="5400" dirty="0">
              <a:solidFill>
                <a:srgbClr val="00B0F0"/>
              </a:solidFill>
            </a:endParaRPr>
          </a:p>
          <a:p>
            <a:r>
              <a:rPr lang="bn-BD" sz="5400" dirty="0">
                <a:solidFill>
                  <a:srgbClr val="00B0F0"/>
                </a:solidFill>
              </a:rPr>
              <a:t>পিথাগোরাসের উপপাদ্য মতে</a:t>
            </a:r>
          </a:p>
        </p:txBody>
      </p:sp>
    </p:spTree>
    <p:extLst>
      <p:ext uri="{BB962C8B-B14F-4D97-AF65-F5344CB8AC3E}">
        <p14:creationId xmlns:p14="http://schemas.microsoft.com/office/powerpoint/2010/main" val="137707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687" y="2527897"/>
            <a:ext cx="11805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rgbClr val="00B050"/>
                </a:solidFill>
              </a:rPr>
              <a:t>  </a:t>
            </a:r>
            <a:r>
              <a:rPr lang="bn-BD" sz="5400" dirty="0" smtClean="0">
                <a:solidFill>
                  <a:srgbClr val="00B050"/>
                </a:solidFill>
              </a:rPr>
              <a:t>ত্রিকোণমিতি অনুপাতগুলোর মধ্যে</a:t>
            </a:r>
          </a:p>
          <a:p>
            <a:r>
              <a:rPr lang="bn-BD" sz="5400" dirty="0" smtClean="0">
                <a:solidFill>
                  <a:srgbClr val="00B050"/>
                </a:solidFill>
              </a:rPr>
              <a:t>   সম্পর্ক নির্ণয় কর?(দলীয় কাজ)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13059" y="4439064"/>
            <a:ext cx="4950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    </a:t>
            </a:r>
            <a:r>
              <a:rPr lang="bn-BD" sz="4400" dirty="0" smtClean="0"/>
              <a:t>সময়ঃ ৮ মিনিট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0779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14" y="2622045"/>
            <a:ext cx="118356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সমাধানঃ পাশের চিত্র হতে পাই</a:t>
            </a:r>
          </a:p>
          <a:p>
            <a:r>
              <a:rPr lang="en-US" sz="4800" dirty="0" smtClean="0"/>
              <a:t>sin</a:t>
            </a:r>
            <a:r>
              <a:rPr lang="bn-BD" sz="4800" dirty="0" smtClean="0">
                <a:latin typeface="Times New Roman" panose="02020603050405020304" pitchFamily="18" charset="0"/>
              </a:rPr>
              <a:t>ѳ</a:t>
            </a:r>
            <a:r>
              <a:rPr lang="en-US" sz="4800" dirty="0" smtClean="0"/>
              <a:t>=</a:t>
            </a:r>
            <a:r>
              <a:rPr lang="bn-BD" sz="4800" dirty="0" smtClean="0"/>
              <a:t> </a:t>
            </a:r>
            <a:r>
              <a:rPr lang="bn-BD" sz="3600" dirty="0" smtClean="0"/>
              <a:t>b/c   </a:t>
            </a:r>
            <a:r>
              <a:rPr lang="bn-BD" sz="4800" dirty="0" smtClean="0"/>
              <a:t>cosec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1/sin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c/b</a:t>
            </a:r>
          </a:p>
          <a:p>
            <a:r>
              <a:rPr lang="bn-BD" sz="4800" dirty="0" smtClean="0">
                <a:latin typeface="Times New Roman" panose="02020603050405020304" pitchFamily="18" charset="0"/>
              </a:rPr>
              <a:t>cos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a/c,     sec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1/cos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c/a</a:t>
            </a:r>
          </a:p>
          <a:p>
            <a:r>
              <a:rPr lang="bn-BD" sz="4800" dirty="0" smtClean="0">
                <a:latin typeface="Times New Roman" panose="02020603050405020304" pitchFamily="18" charset="0"/>
              </a:rPr>
              <a:t>tan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b/a,            cot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1/tan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a/b</a:t>
            </a:r>
          </a:p>
          <a:p>
            <a:r>
              <a:rPr lang="bn-BD" sz="4800" dirty="0" smtClean="0">
                <a:latin typeface="Times New Roman" panose="02020603050405020304" pitchFamily="18" charset="0"/>
              </a:rPr>
              <a:t>tan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/cos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cot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cos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/sin</a:t>
            </a:r>
            <a:r>
              <a:rPr lang="az-Cyrl-A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ѳ</a:t>
            </a:r>
            <a:endParaRPr lang="en-US" sz="4800" dirty="0"/>
          </a:p>
        </p:txBody>
      </p:sp>
      <p:sp>
        <p:nvSpPr>
          <p:cNvPr id="3" name="Right Triangle 2"/>
          <p:cNvSpPr/>
          <p:nvPr/>
        </p:nvSpPr>
        <p:spPr>
          <a:xfrm>
            <a:off x="8570891" y="152820"/>
            <a:ext cx="2485622" cy="2408349"/>
          </a:xfrm>
          <a:prstGeom prst="rtTriangl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515663" y="2667865"/>
            <a:ext cx="224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ভূমি=a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311981" y="1087176"/>
            <a:ext cx="141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Times New Roman" panose="02020603050405020304" pitchFamily="18" charset="0"/>
              </a:rPr>
              <a:t>লম্ব=b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05813" y="844462"/>
            <a:ext cx="244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অতিভুজ=c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3338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7164" y="49958"/>
            <a:ext cx="5895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accent5"/>
                </a:solidFill>
              </a:rPr>
              <a:t>মূল্যায়ন</a:t>
            </a:r>
            <a:endParaRPr lang="en-US" sz="6000" dirty="0">
              <a:solidFill>
                <a:schemeClr val="accent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265" y="1651379"/>
            <a:ext cx="64190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90º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কোণকে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ক।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সমকোণ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খ।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সূহ্মকোণ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গ।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স্হূলকোণ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ঘ। 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সরলকোণ</a:t>
            </a:r>
            <a:endParaRPr lang="en-US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8534" y="4326676"/>
            <a:ext cx="9079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dirty="0" smtClean="0">
                <a:solidFill>
                  <a:srgbClr val="00B050"/>
                </a:solidFill>
              </a:rPr>
              <a:t>   </a:t>
            </a:r>
            <a:r>
              <a:rPr lang="en-US" sz="5400" dirty="0" smtClean="0">
                <a:solidFill>
                  <a:srgbClr val="00B050"/>
                </a:solidFill>
              </a:rPr>
              <a:t>tan</a:t>
            </a:r>
            <a:r>
              <a:rPr lang="az-Cyrl-AZ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z-Cyrl-AZ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½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হলে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</a:t>
            </a:r>
            <a:r>
              <a:rPr lang="az-Cyrl-AZ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ѳ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মান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কত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ক। ½    খ। 1/√2  গ। 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/√5  ঘ।  1</a:t>
            </a:r>
            <a:endParaRPr lang="en-US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385047" y="2581836"/>
            <a:ext cx="1008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8241" y="5203839"/>
            <a:ext cx="1859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355" y="627797"/>
            <a:ext cx="80507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chemeClr val="accent5"/>
                </a:solidFill>
              </a:rPr>
              <a:t>বাড়ীর</a:t>
            </a:r>
            <a:r>
              <a:rPr lang="en-US" sz="6600" dirty="0" smtClean="0">
                <a:solidFill>
                  <a:schemeClr val="accent5"/>
                </a:solidFill>
              </a:rPr>
              <a:t>  </a:t>
            </a:r>
            <a:r>
              <a:rPr lang="en-US" sz="6600" dirty="0" err="1" smtClean="0">
                <a:solidFill>
                  <a:schemeClr val="accent5"/>
                </a:solidFill>
              </a:rPr>
              <a:t>কাজ</a:t>
            </a:r>
            <a:endParaRPr lang="en-US" sz="6600" dirty="0">
              <a:solidFill>
                <a:schemeClr val="accent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892" y="2047164"/>
            <a:ext cx="8871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5400" dirty="0" smtClean="0">
                <a:solidFill>
                  <a:srgbClr val="00B050"/>
                </a:solidFill>
              </a:rPr>
              <a:t>sin</a:t>
            </a:r>
            <a:r>
              <a:rPr lang="az-Cyrl-AZ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ѳ=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¾ 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হলে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সকল</a:t>
            </a:r>
            <a:r>
              <a:rPr lang="en-US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ত্রিকোণমিতি অনুপাত গুলো</a:t>
            </a:r>
            <a:r>
              <a:rPr lang="bn-BD" sz="5400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র</a:t>
            </a:r>
            <a:r>
              <a:rPr lang="bn-BD" sz="5400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 মান বের কর?</a:t>
            </a:r>
            <a:endParaRPr lang="en-US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1003" y="136478"/>
            <a:ext cx="858444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sz="6600" dirty="0"/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240" y="136478"/>
            <a:ext cx="11062952" cy="62612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27236" y="4564096"/>
            <a:ext cx="48553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chemeClr val="bg2"/>
                </a:solidFill>
              </a:rPr>
              <a:t>ধন্যবাদ</a:t>
            </a:r>
            <a:endParaRPr lang="en-US" sz="8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95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337</Words>
  <Application>Microsoft Office PowerPoint</Application>
  <PresentationFormat>Widescreen</PresentationFormat>
  <Paragraphs>90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16</cp:revision>
  <dcterms:created xsi:type="dcterms:W3CDTF">2014-02-17T12:15:06Z</dcterms:created>
  <dcterms:modified xsi:type="dcterms:W3CDTF">2014-02-18T06:07:32Z</dcterms:modified>
</cp:coreProperties>
</file>